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5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4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17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60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8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8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1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6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46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F98C5D8-1197-4284-9B65-BCBC2A64384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B777203-6C95-4D20-9B64-12A421E15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9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hyperlink" Target="mailto:careersteam@runshaw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tgoingtouni.co.uk/" TargetMode="External"/><Relationship Id="rId3" Type="http://schemas.openxmlformats.org/officeDocument/2006/relationships/hyperlink" Target="https://mc.successatschool.org/parents-ebook?utm_source=School+Admin+Registrations&amp;utm_campaign=a3d32c28f6-school_admins_parents_guide_110620&amp;utm_medium=email&amp;utm_term=0_f09eb3b2c8-a3d32c28f6-212018677&amp;goal=0_f09eb3b2c8-a3d32c28f6-212018677&amp;mc_cid=a3d32c28f6&amp;mc_eid=86e844a114" TargetMode="External"/><Relationship Id="rId7" Type="http://schemas.openxmlformats.org/officeDocument/2006/relationships/hyperlink" Target="https://www.prospects.ac.uk/careers-advice/what-can-i-do-with-my-degree" TargetMode="External"/><Relationship Id="rId2" Type="http://schemas.openxmlformats.org/officeDocument/2006/relationships/hyperlink" Target="https://careermap.co.uk/careermag-par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as.com/advisers/guides-resources-and-training/guides-and-resources" TargetMode="External"/><Relationship Id="rId5" Type="http://schemas.openxmlformats.org/officeDocument/2006/relationships/hyperlink" Target="https://www.careeralchemy.co.uk/" TargetMode="External"/><Relationship Id="rId10" Type="http://schemas.openxmlformats.org/officeDocument/2006/relationships/hyperlink" Target="https://www.runshaw.ac.uk/wp-content/uploads/2020/04/UNIFROG-2020.pdf" TargetMode="External"/><Relationship Id="rId4" Type="http://schemas.openxmlformats.org/officeDocument/2006/relationships/hyperlink" Target="https://nationalcareers.service.gov.uk/" TargetMode="External"/><Relationship Id="rId9" Type="http://schemas.openxmlformats.org/officeDocument/2006/relationships/hyperlink" Target="https://www.gov.uk/apply-apprenticesh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careersteam@runshaw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32509"/>
            <a:ext cx="7729728" cy="1637607"/>
          </a:xfrm>
        </p:spPr>
        <p:txBody>
          <a:bodyPr/>
          <a:lstStyle/>
          <a:p>
            <a:r>
              <a:rPr lang="en-GB" dirty="0" smtClean="0"/>
              <a:t>Career Resources for Parents and Carers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02626"/>
            <a:ext cx="7729728" cy="29925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/>
              <a:t>As a parent/carer you will be keen to support your son/daughter/ward with making informed choices about their future</a:t>
            </a:r>
          </a:p>
          <a:p>
            <a:pPr marL="0" indent="0" algn="ctr">
              <a:buNone/>
            </a:pPr>
            <a:r>
              <a:rPr lang="en-GB" sz="2400" dirty="0" smtClean="0"/>
              <a:t> The College would like to provide you with some useful resources designed specifically for parents and carers to use</a:t>
            </a:r>
          </a:p>
          <a:p>
            <a:pPr marL="0" indent="0">
              <a:buNone/>
            </a:pPr>
            <a:endParaRPr lang="en-GB" sz="2900" dirty="0"/>
          </a:p>
          <a:p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612" y="4858633"/>
            <a:ext cx="39147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40575"/>
            <a:ext cx="7729728" cy="1255221"/>
          </a:xfrm>
        </p:spPr>
        <p:txBody>
          <a:bodyPr/>
          <a:lstStyle/>
          <a:p>
            <a:r>
              <a:rPr lang="en-GB" dirty="0" smtClean="0"/>
              <a:t>Careers support available to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011680"/>
            <a:ext cx="7729728" cy="31089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The Runshaw College Careers and UCAS Team are here to support all students in their career progression and are currently providing a range of services to assist students in identifying their career goal and the next steps they need to take to move forward, these include:</a:t>
            </a:r>
          </a:p>
          <a:p>
            <a:r>
              <a:rPr lang="en-GB" dirty="0"/>
              <a:t>E guidance via email (</a:t>
            </a:r>
            <a:r>
              <a:rPr lang="en-GB" dirty="0">
                <a:hlinkClick r:id="rId2"/>
              </a:rPr>
              <a:t>careersteam@runshaw.ac.uk</a:t>
            </a:r>
            <a:r>
              <a:rPr lang="en-GB" dirty="0"/>
              <a:t>)</a:t>
            </a:r>
          </a:p>
          <a:p>
            <a:r>
              <a:rPr lang="en-GB" dirty="0"/>
              <a:t>1:1 telephone careers appointments</a:t>
            </a:r>
          </a:p>
          <a:p>
            <a:r>
              <a:rPr lang="en-GB" dirty="0"/>
              <a:t>Providing and promoting  a range of virtual resources which students can use to carry out research into their progression options </a:t>
            </a:r>
            <a:r>
              <a:rPr lang="en-GB" dirty="0" err="1"/>
              <a:t>eg</a:t>
            </a:r>
            <a:r>
              <a:rPr lang="en-GB" dirty="0"/>
              <a:t> virtual university tours, webinars on university applications and writing a personal statement, developing employability, planning a gap year, studying abroad and funding for higher education. In </a:t>
            </a:r>
            <a:r>
              <a:rPr lang="en-GB" dirty="0" smtClean="0"/>
              <a:t>addition, </a:t>
            </a:r>
            <a:r>
              <a:rPr lang="en-GB" dirty="0"/>
              <a:t>a range of factsheets covering a number of career related topics are available on Moodle</a:t>
            </a:r>
          </a:p>
          <a:p>
            <a:r>
              <a:rPr lang="en-GB" dirty="0"/>
              <a:t>Support with using online resources such as </a:t>
            </a:r>
            <a:r>
              <a:rPr lang="en-GB" dirty="0" smtClean="0"/>
              <a:t>Unifrog </a:t>
            </a:r>
            <a:r>
              <a:rPr lang="en-GB" dirty="0"/>
              <a:t>(a link to the “how to use” </a:t>
            </a:r>
            <a:r>
              <a:rPr lang="en-GB" dirty="0" smtClean="0"/>
              <a:t>guide </a:t>
            </a:r>
            <a:r>
              <a:rPr lang="en-GB" dirty="0"/>
              <a:t>will be on the next slide)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5" y="5613763"/>
            <a:ext cx="1754516" cy="5469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672" y="5323220"/>
            <a:ext cx="3097068" cy="10772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0" y="5613763"/>
            <a:ext cx="1999904" cy="6356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695" y="5373982"/>
            <a:ext cx="1261030" cy="10264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26" y="5392984"/>
            <a:ext cx="1918750" cy="107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23950"/>
            <a:ext cx="7729728" cy="1238596"/>
          </a:xfrm>
        </p:spPr>
        <p:txBody>
          <a:bodyPr/>
          <a:lstStyle/>
          <a:p>
            <a:r>
              <a:rPr lang="en-GB" dirty="0" smtClean="0"/>
              <a:t>Links to career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028305"/>
            <a:ext cx="7729728" cy="4763193"/>
          </a:xfrm>
        </p:spPr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://careermap.co.uk/careermag-parents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/>
              <a:t>A guide for parents and carers – </a:t>
            </a:r>
            <a:r>
              <a:rPr lang="en-GB" dirty="0">
                <a:hlinkClick r:id="rId3"/>
              </a:rPr>
              <a:t>Success at School – Careers </a:t>
            </a:r>
            <a:r>
              <a:rPr lang="en-GB" dirty="0" smtClean="0">
                <a:hlinkClick r:id="rId3"/>
              </a:rPr>
              <a:t>Advice</a:t>
            </a:r>
            <a:r>
              <a:rPr lang="en-GB" dirty="0" smtClean="0"/>
              <a:t>.  </a:t>
            </a:r>
            <a:r>
              <a:rPr lang="en-GB" dirty="0"/>
              <a:t>A</a:t>
            </a:r>
            <a:r>
              <a:rPr lang="en-GB" dirty="0" smtClean="0"/>
              <a:t>ccess </a:t>
            </a:r>
            <a:r>
              <a:rPr lang="en-GB" dirty="0"/>
              <a:t>the </a:t>
            </a:r>
            <a:r>
              <a:rPr lang="en-GB" dirty="0">
                <a:hlinkClick r:id="rId3"/>
              </a:rPr>
              <a:t>eBook </a:t>
            </a:r>
            <a:r>
              <a:rPr lang="en-GB" dirty="0" smtClean="0">
                <a:hlinkClick r:id="rId3"/>
              </a:rPr>
              <a:t>here</a:t>
            </a:r>
            <a:endParaRPr lang="en-GB" dirty="0" smtClean="0"/>
          </a:p>
          <a:p>
            <a:r>
              <a:rPr lang="en-GB" dirty="0">
                <a:hlinkClick r:id="rId4"/>
              </a:rPr>
              <a:t>https://</a:t>
            </a:r>
            <a:r>
              <a:rPr lang="en-GB" b="1" dirty="0" smtClean="0">
                <a:hlinkClick r:id="rId4"/>
              </a:rPr>
              <a:t>nationalcareers.service</a:t>
            </a:r>
            <a:r>
              <a:rPr lang="en-GB" dirty="0" smtClean="0">
                <a:hlinkClick r:id="rId4"/>
              </a:rPr>
              <a:t>.gov.uk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://www.careeralchemy.co.uk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www.ucas.com/advisers/guides-resources-and-training/guides-and-resources</a:t>
            </a:r>
            <a:endParaRPr lang="en-GB" dirty="0" smtClean="0"/>
          </a:p>
          <a:p>
            <a:r>
              <a:rPr lang="en-GB" dirty="0">
                <a:hlinkClick r:id="rId7"/>
              </a:rPr>
              <a:t>https://</a:t>
            </a:r>
            <a:r>
              <a:rPr lang="en-GB" dirty="0" smtClean="0">
                <a:hlinkClick r:id="rId7"/>
              </a:rPr>
              <a:t>www.prospects.ac.uk/careers-advice/what-can-i-do-with-my-degree</a:t>
            </a:r>
            <a:endParaRPr lang="en-GB" dirty="0"/>
          </a:p>
          <a:p>
            <a:r>
              <a:rPr lang="en-GB" dirty="0" smtClean="0">
                <a:hlinkClick r:id="rId8"/>
              </a:rPr>
              <a:t>https</a:t>
            </a:r>
            <a:r>
              <a:rPr lang="en-GB" dirty="0">
                <a:hlinkClick r:id="rId8"/>
              </a:rPr>
              <a:t>://</a:t>
            </a:r>
            <a:r>
              <a:rPr lang="en-GB" dirty="0" smtClean="0">
                <a:hlinkClick r:id="rId8"/>
              </a:rPr>
              <a:t>www.</a:t>
            </a:r>
            <a:r>
              <a:rPr lang="en-GB" b="1" dirty="0" smtClean="0">
                <a:hlinkClick r:id="rId8"/>
              </a:rPr>
              <a:t>notgoingtouni</a:t>
            </a:r>
            <a:r>
              <a:rPr lang="en-GB" dirty="0" smtClean="0">
                <a:hlinkClick r:id="rId8"/>
              </a:rPr>
              <a:t>.co.uk</a:t>
            </a:r>
            <a:endParaRPr lang="en-GB" dirty="0" smtClean="0"/>
          </a:p>
          <a:p>
            <a:r>
              <a:rPr lang="en-GB" dirty="0">
                <a:hlinkClick r:id="rId9"/>
              </a:rPr>
              <a:t>https://</a:t>
            </a:r>
            <a:r>
              <a:rPr lang="en-GB" dirty="0" smtClean="0">
                <a:hlinkClick r:id="rId9"/>
              </a:rPr>
              <a:t>www.gov.uk/apply-apprenticeship</a:t>
            </a:r>
            <a:endParaRPr lang="en-GB" dirty="0" smtClean="0"/>
          </a:p>
          <a:p>
            <a:r>
              <a:rPr lang="en-GB" dirty="0" smtClean="0">
                <a:hlinkClick r:id="rId10"/>
              </a:rPr>
              <a:t>Unifrog Guide https</a:t>
            </a:r>
            <a:r>
              <a:rPr lang="en-GB" dirty="0">
                <a:hlinkClick r:id="rId10"/>
              </a:rPr>
              <a:t>://</a:t>
            </a:r>
            <a:r>
              <a:rPr lang="en-GB" dirty="0" smtClean="0">
                <a:hlinkClick r:id="rId10"/>
              </a:rPr>
              <a:t>www.runshaw.ac.uk/wp-content/uploads/2020/04/UNIFROG-2020.pdf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9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Runshaw College Careers and UCAS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800" dirty="0" smtClean="0"/>
              <a:t>Please contact us at </a:t>
            </a:r>
            <a:r>
              <a:rPr lang="en-GB" sz="2800" dirty="0" smtClean="0">
                <a:hlinkClick r:id="rId2"/>
              </a:rPr>
              <a:t>careersteam@runshaw.ac.uk</a:t>
            </a: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We are here to </a:t>
            </a:r>
            <a:r>
              <a:rPr lang="en-GB" sz="2800" dirty="0" smtClean="0"/>
              <a:t>help!</a:t>
            </a: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102" y="4596123"/>
            <a:ext cx="2255520" cy="12687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134" y="4549451"/>
            <a:ext cx="28575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1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123</TotalTime>
  <Words>270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Career Resources for Parents and Carers</vt:lpstr>
      <vt:lpstr>Careers support available to students</vt:lpstr>
      <vt:lpstr>Links to career resources</vt:lpstr>
      <vt:lpstr>PowerPoint Presentation</vt:lpstr>
      <vt:lpstr>Runshaw College Careers and UCAS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Resources for Parents/Carers   Supporting your son/daughter/ward</dc:title>
  <dc:creator>Catherine Garstang</dc:creator>
  <cp:lastModifiedBy>Catherine Garstang</cp:lastModifiedBy>
  <cp:revision>14</cp:revision>
  <dcterms:created xsi:type="dcterms:W3CDTF">2020-06-12T08:36:44Z</dcterms:created>
  <dcterms:modified xsi:type="dcterms:W3CDTF">2020-06-16T08:19:57Z</dcterms:modified>
</cp:coreProperties>
</file>