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A745-3D04-479A-A5A0-6EE905614D37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75F3-91F4-4D71-9C86-9FE723985B1D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610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A745-3D04-479A-A5A0-6EE905614D37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75F3-91F4-4D71-9C86-9FE723985B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42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A745-3D04-479A-A5A0-6EE905614D37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75F3-91F4-4D71-9C86-9FE723985B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86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A745-3D04-479A-A5A0-6EE905614D37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75F3-91F4-4D71-9C86-9FE723985B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004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A745-3D04-479A-A5A0-6EE905614D37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75F3-91F4-4D71-9C86-9FE723985B1D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9287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A745-3D04-479A-A5A0-6EE905614D37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75F3-91F4-4D71-9C86-9FE723985B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037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A745-3D04-479A-A5A0-6EE905614D37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75F3-91F4-4D71-9C86-9FE723985B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83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A745-3D04-479A-A5A0-6EE905614D37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75F3-91F4-4D71-9C86-9FE723985B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838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A745-3D04-479A-A5A0-6EE905614D37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75F3-91F4-4D71-9C86-9FE723985B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190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945A745-3D04-479A-A5A0-6EE905614D37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1C75F3-91F4-4D71-9C86-9FE723985B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119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A745-3D04-479A-A5A0-6EE905614D37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75F3-91F4-4D71-9C86-9FE723985B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776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945A745-3D04-479A-A5A0-6EE905614D37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C1C75F3-91F4-4D71-9C86-9FE723985B1D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4367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lauraconnor00.wixsite.com/identityjourney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dombraund.wixsite.com/website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452282"/>
          </a:xfrm>
        </p:spPr>
        <p:txBody>
          <a:bodyPr>
            <a:normAutofit/>
          </a:bodyPr>
          <a:lstStyle/>
          <a:p>
            <a:r>
              <a:rPr lang="en-GB" dirty="0" smtClean="0"/>
              <a:t>EXAMPLE BLOGS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654" y="1089561"/>
            <a:ext cx="7765473" cy="5546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092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32255"/>
          </a:xfrm>
        </p:spPr>
        <p:txBody>
          <a:bodyPr/>
          <a:lstStyle/>
          <a:p>
            <a:r>
              <a:rPr lang="en-GB" dirty="0" smtClean="0">
                <a:hlinkClick r:id="rId2"/>
              </a:rPr>
              <a:t>https://lauraconnor00.wixsite.com/identityjourney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0181" y="3297380"/>
            <a:ext cx="1948873" cy="2923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127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67639"/>
          </a:xfrm>
        </p:spPr>
        <p:txBody>
          <a:bodyPr/>
          <a:lstStyle/>
          <a:p>
            <a:r>
              <a:rPr lang="en-GB" dirty="0" smtClean="0">
                <a:hlinkClick r:id="rId2"/>
              </a:rPr>
              <a:t/>
            </a:r>
            <a:br>
              <a:rPr lang="en-GB" dirty="0" smtClean="0">
                <a:hlinkClick r:id="rId2"/>
              </a:rPr>
            </a:br>
            <a:r>
              <a:rPr lang="en-GB" dirty="0">
                <a:hlinkClick r:id="rId2"/>
              </a:rPr>
              <a:t/>
            </a:r>
            <a:br>
              <a:rPr lang="en-GB" dirty="0">
                <a:hlinkClick r:id="rId2"/>
              </a:rPr>
            </a:br>
            <a:r>
              <a:rPr lang="en-GB" dirty="0" smtClean="0">
                <a:hlinkClick r:id="rId2"/>
              </a:rPr>
              <a:t/>
            </a:r>
            <a:br>
              <a:rPr lang="en-GB" dirty="0" smtClean="0">
                <a:hlinkClick r:id="rId2"/>
              </a:rPr>
            </a:br>
            <a:r>
              <a:rPr lang="en-GB" dirty="0" smtClean="0">
                <a:hlinkClick r:id="rId2"/>
              </a:rPr>
              <a:t>https://dombraund.wixsite.com/website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057" y="484908"/>
            <a:ext cx="2358743" cy="3417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49352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</TotalTime>
  <Words>14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Retrospect</vt:lpstr>
      <vt:lpstr>EXAMPLE BLOGS </vt:lpstr>
      <vt:lpstr>https://lauraconnor00.wixsite.com/identityjourney </vt:lpstr>
      <vt:lpstr>   https://dombraund.wixsite.com/website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BLOGS </dc:title>
  <dc:creator>Deborah Twist</dc:creator>
  <cp:lastModifiedBy>Deborah Twist</cp:lastModifiedBy>
  <cp:revision>2</cp:revision>
  <dcterms:created xsi:type="dcterms:W3CDTF">2020-07-02T14:20:00Z</dcterms:created>
  <dcterms:modified xsi:type="dcterms:W3CDTF">2020-07-02T14:28:21Z</dcterms:modified>
</cp:coreProperties>
</file>