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1.jpg" ContentType="image/png"/>
  <Override PartName="/ppt/media/image52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57" r:id="rId6"/>
    <p:sldId id="276" r:id="rId7"/>
    <p:sldId id="284" r:id="rId8"/>
    <p:sldId id="282" r:id="rId9"/>
    <p:sldId id="312" r:id="rId10"/>
    <p:sldId id="354" r:id="rId11"/>
    <p:sldId id="259" r:id="rId12"/>
    <p:sldId id="329" r:id="rId13"/>
    <p:sldId id="358" r:id="rId14"/>
    <p:sldId id="268" r:id="rId15"/>
    <p:sldId id="271" r:id="rId16"/>
    <p:sldId id="324" r:id="rId17"/>
    <p:sldId id="279" r:id="rId18"/>
    <p:sldId id="275" r:id="rId19"/>
    <p:sldId id="316" r:id="rId20"/>
    <p:sldId id="311" r:id="rId21"/>
    <p:sldId id="359" r:id="rId22"/>
    <p:sldId id="262" r:id="rId23"/>
    <p:sldId id="265" r:id="rId24"/>
    <p:sldId id="266" r:id="rId25"/>
    <p:sldId id="273" r:id="rId26"/>
    <p:sldId id="341" r:id="rId27"/>
    <p:sldId id="257" r:id="rId28"/>
    <p:sldId id="293" r:id="rId29"/>
    <p:sldId id="332" r:id="rId30"/>
    <p:sldId id="343" r:id="rId31"/>
    <p:sldId id="361" r:id="rId32"/>
    <p:sldId id="263" r:id="rId33"/>
    <p:sldId id="353" r:id="rId34"/>
    <p:sldId id="360" r:id="rId35"/>
    <p:sldId id="280" r:id="rId36"/>
    <p:sldId id="294" r:id="rId37"/>
    <p:sldId id="326" r:id="rId38"/>
    <p:sldId id="327" r:id="rId39"/>
    <p:sldId id="352" r:id="rId40"/>
    <p:sldId id="348" r:id="rId41"/>
    <p:sldId id="362" r:id="rId42"/>
    <p:sldId id="285" r:id="rId43"/>
    <p:sldId id="287" r:id="rId44"/>
    <p:sldId id="288" r:id="rId45"/>
    <p:sldId id="278" r:id="rId46"/>
    <p:sldId id="344" r:id="rId47"/>
    <p:sldId id="323" r:id="rId48"/>
    <p:sldId id="321" r:id="rId49"/>
    <p:sldId id="339" r:id="rId50"/>
    <p:sldId id="322" r:id="rId51"/>
    <p:sldId id="337" r:id="rId52"/>
    <p:sldId id="320" r:id="rId53"/>
    <p:sldId id="349" r:id="rId54"/>
    <p:sldId id="351" r:id="rId55"/>
    <p:sldId id="356" r:id="rId56"/>
    <p:sldId id="363" r:id="rId57"/>
    <p:sldId id="289" r:id="rId58"/>
    <p:sldId id="290" r:id="rId59"/>
    <p:sldId id="364" r:id="rId60"/>
    <p:sldId id="296" r:id="rId61"/>
    <p:sldId id="318" r:id="rId62"/>
    <p:sldId id="319" r:id="rId63"/>
    <p:sldId id="365" r:id="rId64"/>
    <p:sldId id="299" r:id="rId65"/>
    <p:sldId id="300" r:id="rId66"/>
    <p:sldId id="304" r:id="rId67"/>
    <p:sldId id="309" r:id="rId68"/>
    <p:sldId id="333" r:id="rId69"/>
    <p:sldId id="366" r:id="rId70"/>
    <p:sldId id="346" r:id="rId71"/>
    <p:sldId id="347" r:id="rId72"/>
    <p:sldId id="367" r:id="rId73"/>
    <p:sldId id="368" r:id="rId74"/>
    <p:sldId id="369" r:id="rId75"/>
    <p:sldId id="298" r:id="rId7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BA-4C8F-4788-A26A-A3B93246D157}" type="datetimeFigureOut">
              <a:rPr lang="en-GB" smtClean="0"/>
              <a:t>13/05/2021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58C6-ED53-4837-BCDD-11580B9B4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79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BA-4C8F-4788-A26A-A3B93246D157}" type="datetimeFigureOut">
              <a:rPr lang="en-GB" smtClean="0"/>
              <a:t>13/05/2021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58C6-ED53-4837-BCDD-11580B9B4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655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BA-4C8F-4788-A26A-A3B93246D157}" type="datetimeFigureOut">
              <a:rPr lang="en-GB" smtClean="0"/>
              <a:t>13/05/2021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58C6-ED53-4837-BCDD-11580B9B4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129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BA-4C8F-4788-A26A-A3B93246D157}" type="datetimeFigureOut">
              <a:rPr lang="en-GB" smtClean="0"/>
              <a:t>13/05/2021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58C6-ED53-4837-BCDD-11580B9B4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63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BA-4C8F-4788-A26A-A3B93246D157}" type="datetimeFigureOut">
              <a:rPr lang="en-GB" smtClean="0"/>
              <a:t>13/05/2021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58C6-ED53-4837-BCDD-11580B9B4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454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BA-4C8F-4788-A26A-A3B93246D157}" type="datetimeFigureOut">
              <a:rPr lang="en-GB" smtClean="0"/>
              <a:t>13/05/2021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58C6-ED53-4837-BCDD-11580B9B4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969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BA-4C8F-4788-A26A-A3B93246D157}" type="datetimeFigureOut">
              <a:rPr lang="en-GB" smtClean="0"/>
              <a:t>13/05/2021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58C6-ED53-4837-BCDD-11580B9B4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739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BA-4C8F-4788-A26A-A3B93246D157}" type="datetimeFigureOut">
              <a:rPr lang="en-GB" smtClean="0"/>
              <a:t>13/05/2021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58C6-ED53-4837-BCDD-11580B9B4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10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BA-4C8F-4788-A26A-A3B93246D157}" type="datetimeFigureOut">
              <a:rPr lang="en-GB" smtClean="0"/>
              <a:t>13/05/2021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58C6-ED53-4837-BCDD-11580B9B4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303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BA-4C8F-4788-A26A-A3B93246D157}" type="datetimeFigureOut">
              <a:rPr lang="en-GB" smtClean="0"/>
              <a:t>13/05/2021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58C6-ED53-4837-BCDD-11580B9B4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853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14BA-4C8F-4788-A26A-A3B93246D157}" type="datetimeFigureOut">
              <a:rPr lang="en-GB" smtClean="0"/>
              <a:t>13/05/2021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58C6-ED53-4837-BCDD-11580B9B4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7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B14BA-4C8F-4788-A26A-A3B93246D157}" type="datetimeFigureOut">
              <a:rPr lang="en-GB" smtClean="0"/>
              <a:t>13/05/2021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58C6-ED53-4837-BCDD-11580B9B4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0055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UAL L3 Graphics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Presentation of student work</a:t>
            </a:r>
          </a:p>
        </p:txBody>
      </p:sp>
    </p:spTree>
    <p:extLst>
      <p:ext uri="{BB962C8B-B14F-4D97-AF65-F5344CB8AC3E}">
        <p14:creationId xmlns:p14="http://schemas.microsoft.com/office/powerpoint/2010/main" val="4252972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1927" y="2752437"/>
            <a:ext cx="39254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Animals</a:t>
            </a:r>
          </a:p>
        </p:txBody>
      </p:sp>
    </p:spTree>
    <p:extLst>
      <p:ext uri="{BB962C8B-B14F-4D97-AF65-F5344CB8AC3E}">
        <p14:creationId xmlns:p14="http://schemas.microsoft.com/office/powerpoint/2010/main" val="2107404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board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70" y="0"/>
            <a:ext cx="4854575" cy="6858000"/>
          </a:xfrm>
          <a:prstGeom prst="rect">
            <a:avLst/>
          </a:prstGeom>
        </p:spPr>
      </p:pic>
      <p:pic>
        <p:nvPicPr>
          <p:cNvPr id="3" name="Picture 2" descr="Artboard 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369" y="0"/>
            <a:ext cx="4854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93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board 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13" y="0"/>
            <a:ext cx="4854575" cy="6858000"/>
          </a:xfrm>
          <a:prstGeom prst="rect">
            <a:avLst/>
          </a:prstGeom>
        </p:spPr>
      </p:pic>
      <p:pic>
        <p:nvPicPr>
          <p:cNvPr id="3" name="Picture 2" descr="Artboard 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40" y="0"/>
            <a:ext cx="4854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09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wl p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69" y="0"/>
            <a:ext cx="5713413" cy="6858000"/>
          </a:xfrm>
          <a:prstGeom prst="rect">
            <a:avLst/>
          </a:prstGeom>
        </p:spPr>
      </p:pic>
      <p:pic>
        <p:nvPicPr>
          <p:cNvPr id="3" name="Picture 2" descr="tiger  3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64" y="0"/>
            <a:ext cx="571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10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g protection 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09" y="0"/>
            <a:ext cx="5713413" cy="6858000"/>
          </a:xfrm>
          <a:prstGeom prst="rect">
            <a:avLst/>
          </a:prstGeom>
        </p:spPr>
      </p:pic>
      <p:pic>
        <p:nvPicPr>
          <p:cNvPr id="3" name="Picture 2" descr="elephant 2  with text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73" y="0"/>
            <a:ext cx="571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59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ar main 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73" y="0"/>
            <a:ext cx="5713413" cy="6858000"/>
          </a:xfrm>
          <a:prstGeom prst="rect">
            <a:avLst/>
          </a:prstGeom>
        </p:spPr>
      </p:pic>
      <p:pic>
        <p:nvPicPr>
          <p:cNvPr id="3" name="Picture 2" descr="creatures final design 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09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21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on design v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97" y="868218"/>
            <a:ext cx="6613957" cy="4676317"/>
          </a:xfrm>
          <a:prstGeom prst="rect">
            <a:avLst/>
          </a:prstGeom>
        </p:spPr>
      </p:pic>
      <p:pic>
        <p:nvPicPr>
          <p:cNvPr id="3" name="Picture 2" descr="lion no backgroud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70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62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ographics Fina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9" y="0"/>
            <a:ext cx="4848225" cy="6858000"/>
          </a:xfrm>
          <a:prstGeom prst="rect">
            <a:avLst/>
          </a:prstGeom>
        </p:spPr>
      </p:pic>
      <p:pic>
        <p:nvPicPr>
          <p:cNvPr id="3" name="Picture 2" descr="owlposte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09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99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6836" y="2752436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779790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board 1 (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50" y="0"/>
            <a:ext cx="9688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22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4527" y="2005589"/>
            <a:ext cx="5581073" cy="2594120"/>
          </a:xfrm>
        </p:spPr>
        <p:txBody>
          <a:bodyPr>
            <a:normAutofit/>
          </a:bodyPr>
          <a:lstStyle/>
          <a:p>
            <a:pPr algn="ctr"/>
            <a:r>
              <a:rPr lang="en-GB" sz="7200" dirty="0"/>
              <a:t>Typography</a:t>
            </a:r>
            <a:br>
              <a:rPr lang="en-GB" sz="7200" dirty="0"/>
            </a:br>
            <a:r>
              <a:rPr lang="en-GB" sz="7200" dirty="0"/>
              <a:t>&amp; Branding</a:t>
            </a:r>
          </a:p>
        </p:txBody>
      </p:sp>
    </p:spTree>
    <p:extLst>
      <p:ext uri="{BB962C8B-B14F-4D97-AF65-F5344CB8AC3E}">
        <p14:creationId xmlns:p14="http://schemas.microsoft.com/office/powerpoint/2010/main" val="2415275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board 1 copy (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7" y="0"/>
            <a:ext cx="4854575" cy="6858000"/>
          </a:xfrm>
          <a:prstGeom prst="rect">
            <a:avLst/>
          </a:prstGeom>
        </p:spPr>
      </p:pic>
      <p:pic>
        <p:nvPicPr>
          <p:cNvPr id="3" name="Picture 2" descr="Artboard 1 copy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04" y="0"/>
            <a:ext cx="4854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15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board 1 copy (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32" y="0"/>
            <a:ext cx="4854575" cy="6858000"/>
          </a:xfrm>
          <a:prstGeom prst="rect">
            <a:avLst/>
          </a:prstGeom>
        </p:spPr>
      </p:pic>
      <p:pic>
        <p:nvPicPr>
          <p:cNvPr id="3" name="Picture 2" descr="Final Inspired by piece  architecture 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0" y="0"/>
            <a:ext cx="486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0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board 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31" y="-1"/>
            <a:ext cx="4854575" cy="6858000"/>
          </a:xfrm>
          <a:prstGeom prst="rect">
            <a:avLst/>
          </a:prstGeom>
        </p:spPr>
      </p:pic>
      <p:pic>
        <p:nvPicPr>
          <p:cNvPr id="3" name="Picture 2" descr="Screen Shot 2020-03-17 at 09.53.2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743" y="600362"/>
            <a:ext cx="5657273" cy="565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3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2-26 at 12.53.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6" y="0"/>
            <a:ext cx="5930900" cy="6858000"/>
          </a:xfrm>
          <a:prstGeom prst="rect">
            <a:avLst/>
          </a:prstGeom>
        </p:spPr>
      </p:pic>
      <p:pic>
        <p:nvPicPr>
          <p:cNvPr id="3" name="Picture 2" descr="Screen Shot 2020-03-03 at 10.19.4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634" y="0"/>
            <a:ext cx="4957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90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 TYPOGRAPHY COLOU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50" y="0"/>
            <a:ext cx="9815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49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ito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43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 WORK - 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379" y="0"/>
            <a:ext cx="4848225" cy="6858000"/>
          </a:xfrm>
          <a:prstGeom prst="rect">
            <a:avLst/>
          </a:prstGeom>
        </p:spPr>
      </p:pic>
      <p:pic>
        <p:nvPicPr>
          <p:cNvPr id="3" name="Picture 2" descr="bA - V4 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24" y="-64655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48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3-03 at 12.19.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63" y="0"/>
            <a:ext cx="964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64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43927" y="2660073"/>
            <a:ext cx="42117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Landscapes</a:t>
            </a:r>
          </a:p>
        </p:txBody>
      </p:sp>
    </p:spTree>
    <p:extLst>
      <p:ext uri="{BB962C8B-B14F-4D97-AF65-F5344CB8AC3E}">
        <p14:creationId xmlns:p14="http://schemas.microsoft.com/office/powerpoint/2010/main" val="1240192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board 1 (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7" y="0"/>
            <a:ext cx="4854575" cy="6858000"/>
          </a:xfrm>
          <a:prstGeom prst="rect">
            <a:avLst/>
          </a:prstGeom>
        </p:spPr>
      </p:pic>
      <p:pic>
        <p:nvPicPr>
          <p:cNvPr id="3" name="Picture 2" descr="Artboard 1 -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44" y="13854"/>
            <a:ext cx="4854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10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ity Sho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73" y="0"/>
            <a:ext cx="4849813" cy="6858000"/>
          </a:xfrm>
          <a:prstGeom prst="rect">
            <a:avLst/>
          </a:prstGeom>
        </p:spPr>
      </p:pic>
      <p:pic>
        <p:nvPicPr>
          <p:cNvPr id="3" name="Picture 2" descr="vincent Perrottet development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24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27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rra Tog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0" y="600364"/>
            <a:ext cx="5334317" cy="5329382"/>
          </a:xfrm>
          <a:prstGeom prst="rect">
            <a:avLst/>
          </a:prstGeom>
        </p:spPr>
      </p:pic>
      <p:pic>
        <p:nvPicPr>
          <p:cNvPr id="3" name="Picture 2" descr="katherine-smit-wib-manual-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97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65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9055" y="2336800"/>
            <a:ext cx="44334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/>
              <a:t>Digital Illustration</a:t>
            </a:r>
          </a:p>
        </p:txBody>
      </p:sp>
    </p:spTree>
    <p:extLst>
      <p:ext uri="{BB962C8B-B14F-4D97-AF65-F5344CB8AC3E}">
        <p14:creationId xmlns:p14="http://schemas.microsoft.com/office/powerpoint/2010/main" val="1814583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y FM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48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oded FM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12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aceful FM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178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ece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918" y="0"/>
            <a:ext cx="4849813" cy="6858000"/>
          </a:xfrm>
          <a:prstGeom prst="rect">
            <a:avLst/>
          </a:prstGeom>
        </p:spPr>
      </p:pic>
      <p:pic>
        <p:nvPicPr>
          <p:cNvPr id="3" name="Picture 2" descr="Amende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8" y="0"/>
            <a:ext cx="4875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5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ry space ship desing final piec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682" y="0"/>
            <a:ext cx="4849813" cy="6858000"/>
          </a:xfrm>
          <a:prstGeom prst="rect">
            <a:avLst/>
          </a:prstGeom>
        </p:spPr>
      </p:pic>
      <p:pic>
        <p:nvPicPr>
          <p:cNvPr id="3" name="Picture 2" descr="A1 front cover poster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54" y="0"/>
            <a:ext cx="485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19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ampunk spacecraft design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51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6291" y="2604654"/>
            <a:ext cx="4147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Campaigns</a:t>
            </a:r>
          </a:p>
        </p:txBody>
      </p:sp>
    </p:spTree>
    <p:extLst>
      <p:ext uri="{BB962C8B-B14F-4D97-AF65-F5344CB8AC3E}">
        <p14:creationId xmlns:p14="http://schemas.microsoft.com/office/powerpoint/2010/main" val="39993413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 ELEPHANT POST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53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 digital vers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1" y="0"/>
            <a:ext cx="4849813" cy="6858000"/>
          </a:xfrm>
          <a:prstGeom prst="rect">
            <a:avLst/>
          </a:prstGeom>
        </p:spPr>
      </p:pic>
      <p:pic>
        <p:nvPicPr>
          <p:cNvPr id="3" name="Picture 2" descr="VINTAGE TYPOGRAPHY Final v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61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71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 LEATHERBACK POST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46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 ORANGUTAN POST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181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ps Poster 2 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510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3-03 at 13.34.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2" y="0"/>
            <a:ext cx="4883150" cy="6858000"/>
          </a:xfrm>
          <a:prstGeom prst="rect">
            <a:avLst/>
          </a:prstGeom>
        </p:spPr>
      </p:pic>
      <p:pic>
        <p:nvPicPr>
          <p:cNvPr id="3" name="Picture 2" descr="Untitled-3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8"/>
          <a:stretch/>
        </p:blipFill>
        <p:spPr>
          <a:xfrm>
            <a:off x="6512789" y="0"/>
            <a:ext cx="4857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939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CAR WILSON FINAL COLOUR CORRECTION 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519" y="-1"/>
            <a:ext cx="4776787" cy="6858000"/>
          </a:xfrm>
          <a:prstGeom prst="rect">
            <a:avLst/>
          </a:prstGeom>
        </p:spPr>
      </p:pic>
      <p:pic>
        <p:nvPicPr>
          <p:cNvPr id="3" name="Picture 2" descr="Life-shadowed-2-copy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7" y="870020"/>
            <a:ext cx="7116257" cy="503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302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 FINA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264" y="0"/>
            <a:ext cx="4849813" cy="6858000"/>
          </a:xfrm>
          <a:prstGeom prst="rect">
            <a:avLst/>
          </a:prstGeom>
        </p:spPr>
      </p:pic>
      <p:pic>
        <p:nvPicPr>
          <p:cNvPr id="3" name="Picture 2" descr="Wind Turbine FINA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035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15 at 09.52.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5" y="122383"/>
            <a:ext cx="7130473" cy="4010891"/>
          </a:xfrm>
          <a:prstGeom prst="rect">
            <a:avLst/>
          </a:prstGeom>
        </p:spPr>
      </p:pic>
      <p:pic>
        <p:nvPicPr>
          <p:cNvPr id="3" name="Picture 2" descr="Screen Shot 2020-01-22 at 14.56.3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2" y="2974112"/>
            <a:ext cx="6724073" cy="378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076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dr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86" y="0"/>
            <a:ext cx="4854575" cy="6858000"/>
          </a:xfrm>
          <a:prstGeom prst="rect">
            <a:avLst/>
          </a:prstGeom>
        </p:spPr>
      </p:pic>
      <p:pic>
        <p:nvPicPr>
          <p:cNvPr id="3" name="Picture 2" descr="Art Idea 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61" y="0"/>
            <a:ext cx="4897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432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3-05 at 10.35.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07" y="0"/>
            <a:ext cx="4830763" cy="6858000"/>
          </a:xfrm>
          <a:prstGeom prst="rect">
            <a:avLst/>
          </a:prstGeom>
        </p:spPr>
      </p:pic>
      <p:pic>
        <p:nvPicPr>
          <p:cNvPr id="3" name="Picture 2" descr="Screen Shot 2019-03-05 at 10.36.0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95" y="0"/>
            <a:ext cx="4760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158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diel Lopez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70" y="0"/>
            <a:ext cx="4872037" cy="6858000"/>
          </a:xfrm>
          <a:prstGeom prst="rect">
            <a:avLst/>
          </a:prstGeom>
        </p:spPr>
      </p:pic>
      <p:pic>
        <p:nvPicPr>
          <p:cNvPr id="3" name="Picture 2" descr="Tom Stoney Edit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63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89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gl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507" y="1790675"/>
            <a:ext cx="6438323" cy="4808706"/>
          </a:xfrm>
          <a:prstGeom prst="rect">
            <a:avLst/>
          </a:prstGeom>
        </p:spPr>
      </p:pic>
      <p:pic>
        <p:nvPicPr>
          <p:cNvPr id="3" name="Picture 2" descr="eagle 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1" y="129311"/>
            <a:ext cx="5753408" cy="276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426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P BACK IN TIME DEVLOPMENT WITH AMAHOU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43" y="0"/>
            <a:ext cx="4975225" cy="6858000"/>
          </a:xfrm>
          <a:prstGeom prst="rect">
            <a:avLst/>
          </a:prstGeom>
        </p:spPr>
      </p:pic>
      <p:pic>
        <p:nvPicPr>
          <p:cNvPr id="3" name="Picture 2" descr="STEP BACK IN TIME JASON MUNN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672" y="0"/>
            <a:ext cx="4764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952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p back in time outmane FINAL ai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72" y="0"/>
            <a:ext cx="4799013" cy="6858000"/>
          </a:xfrm>
          <a:prstGeom prst="rect">
            <a:avLst/>
          </a:prstGeom>
        </p:spPr>
      </p:pic>
      <p:pic>
        <p:nvPicPr>
          <p:cNvPr id="3" name="Picture 2" descr="WTAPTTP Jessica Eldridg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20" y="0"/>
            <a:ext cx="4835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999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cket plan version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3" y="0"/>
            <a:ext cx="9450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479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8910" y="2152072"/>
            <a:ext cx="50522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/>
              <a:t>Character design</a:t>
            </a:r>
          </a:p>
        </p:txBody>
      </p:sp>
    </p:spTree>
    <p:extLst>
      <p:ext uri="{BB962C8B-B14F-4D97-AF65-F5344CB8AC3E}">
        <p14:creationId xmlns:p14="http://schemas.microsoft.com/office/powerpoint/2010/main" val="25375736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 PIEC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64" y="0"/>
            <a:ext cx="4849813" cy="6858000"/>
          </a:xfrm>
          <a:prstGeom prst="rect">
            <a:avLst/>
          </a:prstGeom>
        </p:spPr>
      </p:pic>
      <p:pic>
        <p:nvPicPr>
          <p:cNvPr id="3" name="Picture 2" descr="final work 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736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689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 thing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5" y="0"/>
            <a:ext cx="4848225" cy="6858000"/>
          </a:xfrm>
          <a:prstGeom prst="rect">
            <a:avLst/>
          </a:prstGeom>
        </p:spPr>
      </p:pic>
      <p:pic>
        <p:nvPicPr>
          <p:cNvPr id="3" name="Picture 2" descr="Final Virgin Galactic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73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430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8981" y="1099128"/>
            <a:ext cx="50707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/>
              <a:t>Magazine design </a:t>
            </a:r>
          </a:p>
          <a:p>
            <a:pPr algn="ctr"/>
            <a:r>
              <a:rPr lang="en-GB" sz="6600" dirty="0"/>
              <a:t>&amp; </a:t>
            </a:r>
          </a:p>
          <a:p>
            <a:pPr algn="ctr"/>
            <a:r>
              <a:rPr lang="en-GB" sz="6600" dirty="0"/>
              <a:t>Photography</a:t>
            </a:r>
          </a:p>
        </p:txBody>
      </p:sp>
    </p:spTree>
    <p:extLst>
      <p:ext uri="{BB962C8B-B14F-4D97-AF65-F5344CB8AC3E}">
        <p14:creationId xmlns:p14="http://schemas.microsoft.com/office/powerpoint/2010/main" val="9376438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D porfoli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13" y="0"/>
            <a:ext cx="9729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550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azine for portfoli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0"/>
            <a:ext cx="1003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686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azine phot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87" y="2309"/>
            <a:ext cx="5143500" cy="6858000"/>
          </a:xfrm>
          <a:prstGeom prst="rect">
            <a:avLst/>
          </a:prstGeom>
        </p:spPr>
      </p:pic>
      <p:pic>
        <p:nvPicPr>
          <p:cNvPr id="3" name="Picture 2" descr="porfolio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9" y="2309"/>
            <a:ext cx="5005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44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STIN POULTER Final Version 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395" y="-711201"/>
            <a:ext cx="5291860" cy="7502735"/>
          </a:xfrm>
          <a:prstGeom prst="rect">
            <a:avLst/>
          </a:prstGeom>
        </p:spPr>
      </p:pic>
      <p:pic>
        <p:nvPicPr>
          <p:cNvPr id="3" name="Picture 2" descr="Justin Poulter Sketch Edit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7" y="0"/>
            <a:ext cx="4967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9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1782" y="2299855"/>
            <a:ext cx="38423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/>
              <a:t>Manual media</a:t>
            </a:r>
          </a:p>
        </p:txBody>
      </p:sp>
    </p:spTree>
    <p:extLst>
      <p:ext uri="{BB962C8B-B14F-4D97-AF65-F5344CB8AC3E}">
        <p14:creationId xmlns:p14="http://schemas.microsoft.com/office/powerpoint/2010/main" val="28919951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5258" y="991734"/>
            <a:ext cx="7836324" cy="5852856"/>
          </a:xfrm>
          <a:prstGeom prst="rect">
            <a:avLst/>
          </a:prstGeom>
        </p:spPr>
      </p:pic>
      <p:pic>
        <p:nvPicPr>
          <p:cNvPr id="3" name="Picture 2" descr="IMG_E029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018" y="3416734"/>
            <a:ext cx="4849636" cy="3441266"/>
          </a:xfrm>
          <a:prstGeom prst="rect">
            <a:avLst/>
          </a:prstGeom>
        </p:spPr>
      </p:pic>
      <p:pic>
        <p:nvPicPr>
          <p:cNvPr id="4" name="Picture 3" descr="IMG_E029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79" y="-1"/>
            <a:ext cx="4856575" cy="323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963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1" y="-184728"/>
            <a:ext cx="5375564" cy="3583709"/>
          </a:xfrm>
          <a:prstGeom prst="rect">
            <a:avLst/>
          </a:prstGeom>
        </p:spPr>
      </p:pic>
      <p:pic>
        <p:nvPicPr>
          <p:cNvPr id="3" name="Picture 2" descr="IMG_035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3" y="124348"/>
            <a:ext cx="4507344" cy="3380508"/>
          </a:xfrm>
          <a:prstGeom prst="rect">
            <a:avLst/>
          </a:prstGeom>
        </p:spPr>
      </p:pic>
      <p:pic>
        <p:nvPicPr>
          <p:cNvPr id="4" name="Picture 3" descr="IMG_1057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7" t="13080" r="26485" b="14770"/>
          <a:stretch/>
        </p:blipFill>
        <p:spPr>
          <a:xfrm>
            <a:off x="1052945" y="3504856"/>
            <a:ext cx="4226791" cy="3353144"/>
          </a:xfrm>
          <a:prstGeom prst="rect">
            <a:avLst/>
          </a:prstGeom>
        </p:spPr>
      </p:pic>
      <p:pic>
        <p:nvPicPr>
          <p:cNvPr id="5" name="Picture 4" descr="IMG_106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3" y="3731491"/>
            <a:ext cx="5164151" cy="290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830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" name="Picture 2" descr="IMG_093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5240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080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512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31651" r="1919" b="25925"/>
          <a:stretch/>
        </p:blipFill>
        <p:spPr>
          <a:xfrm>
            <a:off x="1579418" y="212436"/>
            <a:ext cx="8783782" cy="2909456"/>
          </a:xfrm>
          <a:prstGeom prst="rect">
            <a:avLst/>
          </a:prstGeom>
        </p:spPr>
      </p:pic>
      <p:pic>
        <p:nvPicPr>
          <p:cNvPr id="3" name="Picture 2" descr="IMG-5129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6" b="25118"/>
          <a:stretch/>
        </p:blipFill>
        <p:spPr>
          <a:xfrm>
            <a:off x="1579418" y="3362036"/>
            <a:ext cx="8783782" cy="300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333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_tayn03_2019-09-10-08-13-53_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12256" r="9612" b="28619"/>
          <a:stretch/>
        </p:blipFill>
        <p:spPr>
          <a:xfrm>
            <a:off x="77914" y="1551708"/>
            <a:ext cx="2835746" cy="3127871"/>
          </a:xfrm>
          <a:prstGeom prst="rect">
            <a:avLst/>
          </a:prstGeom>
        </p:spPr>
      </p:pic>
      <p:pic>
        <p:nvPicPr>
          <p:cNvPr id="3" name="Picture 2" descr="scan_tayn03_2019-09-10-08-13-53_19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2" t="25860" r="5802" b="14343"/>
          <a:stretch/>
        </p:blipFill>
        <p:spPr>
          <a:xfrm>
            <a:off x="2978130" y="1551708"/>
            <a:ext cx="3134916" cy="3127871"/>
          </a:xfrm>
          <a:prstGeom prst="rect">
            <a:avLst/>
          </a:prstGeom>
        </p:spPr>
      </p:pic>
      <p:pic>
        <p:nvPicPr>
          <p:cNvPr id="4" name="Picture 3" descr="scan_tayn03_2019-09-10-08-13-53_29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4" t="31381" r="10183" b="13805"/>
          <a:stretch/>
        </p:blipFill>
        <p:spPr>
          <a:xfrm>
            <a:off x="6186188" y="1548112"/>
            <a:ext cx="3054527" cy="3131468"/>
          </a:xfrm>
          <a:prstGeom prst="rect">
            <a:avLst/>
          </a:prstGeom>
        </p:spPr>
      </p:pic>
      <p:pic>
        <p:nvPicPr>
          <p:cNvPr id="5" name="Picture 4" descr="scan_tayn03_2019-09-10-08-13-53_33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28417" r="15709" b="13805"/>
          <a:stretch/>
        </p:blipFill>
        <p:spPr>
          <a:xfrm>
            <a:off x="9317442" y="1551708"/>
            <a:ext cx="2777899" cy="312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331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1199" y="2272145"/>
            <a:ext cx="53663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/>
              <a:t>The design process</a:t>
            </a:r>
          </a:p>
        </p:txBody>
      </p:sp>
    </p:spTree>
    <p:extLst>
      <p:ext uri="{BB962C8B-B14F-4D97-AF65-F5344CB8AC3E}">
        <p14:creationId xmlns:p14="http://schemas.microsoft.com/office/powerpoint/2010/main" val="19698107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3-31 at 13.38.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0"/>
            <a:ext cx="8818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742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20-03-31 at 13.38.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0"/>
            <a:ext cx="872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346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9345" y="2567709"/>
            <a:ext cx="40085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Exhibitions</a:t>
            </a:r>
          </a:p>
        </p:txBody>
      </p:sp>
    </p:spTree>
    <p:extLst>
      <p:ext uri="{BB962C8B-B14F-4D97-AF65-F5344CB8AC3E}">
        <p14:creationId xmlns:p14="http://schemas.microsoft.com/office/powerpoint/2010/main" val="2767586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OMAS PENA FINAL VERSION B&amp;W 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58" y="0"/>
            <a:ext cx="4295775" cy="6858000"/>
          </a:xfrm>
          <a:prstGeom prst="rect">
            <a:avLst/>
          </a:prstGeom>
        </p:spPr>
      </p:pic>
      <p:pic>
        <p:nvPicPr>
          <p:cNvPr id="3" name="Picture 2" descr="THOMAS PENA FINAL VERSION W&amp;B 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54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004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1" y="1151077"/>
            <a:ext cx="5892955" cy="39139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97" y="1151077"/>
            <a:ext cx="5887638" cy="391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186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3"/>
          <a:stretch/>
        </p:blipFill>
        <p:spPr>
          <a:xfrm rot="5400000">
            <a:off x="565727" y="1070714"/>
            <a:ext cx="5629564" cy="4554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73" y="3471657"/>
            <a:ext cx="4904509" cy="3257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73" y="90711"/>
            <a:ext cx="4904509" cy="325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822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17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1 post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654" y="0"/>
            <a:ext cx="4967287" cy="6858000"/>
          </a:xfrm>
          <a:prstGeom prst="rect">
            <a:avLst/>
          </a:prstGeom>
        </p:spPr>
      </p:pic>
      <p:pic>
        <p:nvPicPr>
          <p:cNvPr id="3" name="Picture 2" descr="Trave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0"/>
            <a:ext cx="5060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43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MA1-1200x12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3" y="1443182"/>
            <a:ext cx="3636817" cy="3636817"/>
          </a:xfrm>
          <a:prstGeom prst="rect">
            <a:avLst/>
          </a:prstGeom>
        </p:spPr>
      </p:pic>
      <p:pic>
        <p:nvPicPr>
          <p:cNvPr id="3" name="Picture 2" descr="PUMA3-1200x120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2" y="1433944"/>
            <a:ext cx="3646055" cy="3646055"/>
          </a:xfrm>
          <a:prstGeom prst="rect">
            <a:avLst/>
          </a:prstGeom>
        </p:spPr>
      </p:pic>
      <p:pic>
        <p:nvPicPr>
          <p:cNvPr id="4" name="Picture 3" descr="PUMA5-1200x120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19" y="1443182"/>
            <a:ext cx="3636817" cy="363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73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E121B5D9C18C43A3E7BD9631496477" ma:contentTypeVersion="5" ma:contentTypeDescription="Create a new document." ma:contentTypeScope="" ma:versionID="e1c73b24966c71c4bdef55854d0d29a9">
  <xsd:schema xmlns:xsd="http://www.w3.org/2001/XMLSchema" xmlns:xs="http://www.w3.org/2001/XMLSchema" xmlns:p="http://schemas.microsoft.com/office/2006/metadata/properties" xmlns:ns3="0016c0a4-072d-4d39-ba80-bde86df4d24e" xmlns:ns4="09ede207-b649-42d9-8fce-19e3a30201e5" targetNamespace="http://schemas.microsoft.com/office/2006/metadata/properties" ma:root="true" ma:fieldsID="d0ed4d8ae92fcec6a98ebdeb5cd177a0" ns3:_="" ns4:_="">
    <xsd:import namespace="0016c0a4-072d-4d39-ba80-bde86df4d24e"/>
    <xsd:import namespace="09ede207-b649-42d9-8fce-19e3a30201e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16c0a4-072d-4d39-ba80-bde86df4d2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de207-b649-42d9-8fce-19e3a30201e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B0D2CA-3340-48D7-AEAF-691AF4A57B87}">
  <ds:schemaRefs>
    <ds:schemaRef ds:uri="http://purl.org/dc/dcmitype/"/>
    <ds:schemaRef ds:uri="0016c0a4-072d-4d39-ba80-bde86df4d24e"/>
    <ds:schemaRef ds:uri="http://www.w3.org/XML/1998/namespace"/>
    <ds:schemaRef ds:uri="http://purl.org/dc/elements/1.1/"/>
    <ds:schemaRef ds:uri="09ede207-b649-42d9-8fce-19e3a30201e5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2ED0AC5-467B-4B12-BB7E-2A848A31A6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16c0a4-072d-4d39-ba80-bde86df4d24e"/>
    <ds:schemaRef ds:uri="09ede207-b649-42d9-8fce-19e3a30201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6424925-E833-4255-96D7-A94550A0E5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26</Words>
  <Application>Microsoft Office PowerPoint</Application>
  <PresentationFormat>Widescreen</PresentationFormat>
  <Paragraphs>15</Paragraphs>
  <Slides>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UAL L3 Graphics</vt:lpstr>
      <vt:lpstr>Typography &amp; Branding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UAL L3 Graphics</dc:title>
  <dc:creator>Nikki Taylor (Head of School - Visual Arts)</dc:creator>
  <cp:lastModifiedBy>Nikki Taylor (Head of School - Visual Arts)</cp:lastModifiedBy>
  <cp:revision>8</cp:revision>
  <dcterms:created xsi:type="dcterms:W3CDTF">2020-06-11T17:46:03Z</dcterms:created>
  <dcterms:modified xsi:type="dcterms:W3CDTF">2021-05-13T10:04:29Z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0x010100C4E121B5D9C18C43A3E7BD9631496477</vt:lpwstr>
  </property>
</Properties>
</file>